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nki.ru/wikibank/%C8%ED%E2%E5%F1%F2%EE%F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8136904" cy="5328592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Портфельные инвестиции – инвестиции, целью которых служит получение прибыли за счет процентов или дивидендов, при этом 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инвестор"/>
              </a:rPr>
              <a:t>инвестор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не ставит своей задачей управление предприятием или проектом, в которые вкладываются денежные средства.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 прямых инвестиций портфельные, как правило, отличаются объемом. Удобнее всего их делать через биржу.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Инструментами портфельных инвестиций могут служить долговые ценные бумаги (облигации, векселя) или долевые (например, акции).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портфельные инвестиции, как правило, рассчитаны на более короткий срок, чем прямые.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45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7920880" cy="4968552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интерес был зафиксирован в сегменте торговой недвижимости. Доля вложений в этот сектор составила около 30%. Примерно столько же инвесторы вкладывали в офисные объекты. Объем инвестиций в жилую недвижимость достиг 24%. В несколько раз выросли вложения и в гостиничные активы – с 2% до 6%. Общий объем совершенных сделок на российском рынке недвижимости превысил значения 2018 года на 41% и составил $4,1 млрд. При условии сохранения в РФ финансово-экономической устойчивости в текущем 2020 году объем инвестиций может достигнуть $4,5 млрд.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516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7992888" cy="482453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долю рынка Москвы пришлось 67% инвестиций, что на 1% больше, чем в 2018 году. Доля Санкт-Петербурга выросла чуть больше – с 22% до 27%. Объем сделок с региональной недвижимостью, напротив, уменьшился – с 12% до 6%. На 2% уменьшилась и доля зарубежных инвестиций и составила 26%.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719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23528" y="1772816"/>
            <a:ext cx="3943672" cy="475252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Портфельные инвестиции быстрее реагируют на изменение макроэкономической обстановки в стране и в мире, они могут расти быстрыми темпами, но и вывод этих капиталов из страны происходит стремительно. По данным Банка России, можно проследить тенденцию стабильного оттока портфельных инвестиции из Российской Федерации за рубеж за последние 16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27583" y="620688"/>
            <a:ext cx="7778319" cy="1008112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портфельных инвестиции из Российской Федерации за рубеж по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странам, 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89" t="32341" r="39204" b="29167"/>
          <a:stretch/>
        </p:blipFill>
        <p:spPr bwMode="auto">
          <a:xfrm>
            <a:off x="4355976" y="1628800"/>
            <a:ext cx="4249927" cy="379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703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8136904" cy="5256584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Таким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отток прямых и портфельных инвестиций из России можно объяснить следующим: 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1. Макроэкономическая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нестабильность.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Развитая коррупция. Так, по данным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2018 г. Россия заняла 135 место в рейтинге наименее коррумпированных стран мира. Таким образом, РФ входит в число 50 наиболее коррумпированных государств и является </a:t>
            </a:r>
            <a:r>
              <a:rPr lang="ru-RU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инвестиционно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непривлекательной для граждан.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дел отпугивает и отечественных инвесторов, и 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Большой объём налогов на предпринимателя. 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Наличие в странах, принимающих инвестиции из РФ, более дешевого сырья и рабочей силы, квалифицированных кадров и т.д. </a:t>
            </a: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Низкий уровень инфраструктуры. </a:t>
            </a:r>
          </a:p>
        </p:txBody>
      </p:sp>
    </p:spTree>
    <p:extLst>
      <p:ext uri="{BB962C8B-B14F-4D97-AF65-F5344CB8AC3E}">
        <p14:creationId xmlns:p14="http://schemas.microsoft.com/office/powerpoint/2010/main" val="289483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80920" cy="612068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сегодня перед государством стоит важная проблема оттока прямых и портфельных инвестиций за рубеж, в частности в оффшорные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зоны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Необходимо улучшать инвестиционный климат для отечественных и иностранных инвесторов.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экономистов,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темпы роста ВВП в экономике России могут снизиться практически до нулевой отметки, динамика доходов населения также будет нулевой. В отношении инвестиционной активности будет наблюдаться умеренный рост. В центре внимания будут нефтегазовый сектор, технологии и инновации. Объем сделок будет расти в недвижимости, строительстве и потребительском сегменте. Рост инвестиций в основной капитал по официальному прогнозу ожидается в районе 5%, по оценкам экспертов – не более 2%.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904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1473200"/>
          </a:xfrm>
        </p:spPr>
        <p:txBody>
          <a:bodyPr>
            <a:normAutofit/>
          </a:bodyPr>
          <a:lstStyle/>
          <a:p>
            <a:r>
              <a:rPr lang="ru-RU" sz="4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окончен!</a:t>
            </a:r>
            <a:endParaRPr lang="ru-RU" sz="4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240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7776864" cy="49685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Портфельные инвестиции обладают большей 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ликвидностью.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того, в случае неблагоприятной конъюнктуры у инвестора есть возможность уйти с рынка, продав ценные бумаги.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Массовый </a:t>
            </a:r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уход инвесторов из портфельных инвестиций, т. е. распродажа ценных бумаг на рынке и переориентация на альтернативные вложения, приводит к биржевым кризисам.</a:t>
            </a:r>
          </a:p>
          <a:p>
            <a:pPr algn="just"/>
            <a:r>
              <a:rPr lang="ru-RU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Абсолютно четкой границы между прямыми и портфельными инвестициями не существует. Так, в ряде случаев инвесторы, специализирующиеся на прямых инвестициях, тем не менее могут не вмешиваться в управление предприятием. И наоборот, портфельные инвестиции могут превратиться в прямые - например, при падении ликвидности рынка.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0470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848872" cy="5544616"/>
          </a:xfrm>
        </p:spPr>
        <p:txBody>
          <a:bodyPr/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большинстве случаев портфельные инвестиции приносят меньший доход, т. к. в соотношении риск-доходность находятся на более низкой ступени.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портфельные инвесторы – это частные лица, банки и другие финансовые организации, а также фонды. Причем для инвестиционных фондов данный вид инвестирования – чаще всего основной.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410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6672"/>
            <a:ext cx="7704856" cy="5400600"/>
          </a:xfrm>
        </p:spPr>
        <p:txBody>
          <a:bodyPr/>
          <a:lstStyle/>
          <a:p>
            <a:pPr algn="just" fontAlgn="base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законов, регулирующих инвестиционную деятельность, выступают:</a:t>
            </a: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Конституция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Федерации.</a:t>
            </a: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Градостроительный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Гражданский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 (ГК РФ), часть первая, часть вторая и третья.</a:t>
            </a:r>
          </a:p>
          <a:p>
            <a:pPr algn="just" fontAlgn="base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Налоговый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кодекс, часть первая, часть вторая.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290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992888" cy="6048672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Основополагающее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для регулирования инвестиций и инвестиционного процесса в России имеют следующие законы: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Федеральный закон от 25 февраля 1999 г. № 39-ФЗ "Об инвестиционной деятельности в Российской Федерации, осуществляемой в форме капитальных вложений".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Градостроительный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Гражданский кодекс РФ.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Федеральный закон от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мая 2011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99-ФЗ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лицензировании отдельных видов деятельности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Федеральный закон от 16 июля 1998 г. № 102-ФЗ "Об ипотеке (залоге недвижимости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)".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Федерации. 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Федеральный закон от 09 июля 1999 г. №160-ФЗ «Об иностранных инвестициях в Российской Федерации».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0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92696"/>
            <a:ext cx="7848872" cy="5256584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Приток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вложений в российские активы в 2019 году показал высокий рост, практические на 50% превысив показатели предыдущего года. В номинальном выражении объемы инвестиций превысили 20 млрд. долларов. Основным стимулом для роста послужила стабилизация политической и экономической ситуации, хотя иностранные инвесторы по-прежнему проявляют настороженность в отношении вложений в российские активы.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660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692696"/>
            <a:ext cx="7560840" cy="5112568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вложений выросла доля поглощений и слияний с участием российских предприятий. По сравнению с 2018 годом объемы выросли более чем на 20% и составили около 63 млрд. долларов. Около трети всех сделок пришлось на нефтегазовую отрасль. Наибольший интерес к России проявили инвесторы из США и Азиатско-Тихоокеанского региона. В 2019 году они вложили почти $3 млрд. и свыше $8 млрд. соответственно. Рост европейских инвестиций, напротив, снизился с $2,7 млрд. до $2,6 млрд.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209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704856" cy="518457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 рост инвестиций в основной капитал составил 1,7%, в номинальном выражении – 19.319 трлн. рублей. Это ниже, чем в 2018 г., по результатам которого прирост составил 5,4%. Инвестируемые в основной капитал собственные средства организаций также выросли и составили 57,1% против 53% за 2018 год. Объемы кредитования снизились с 11,2% до 8,7%.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117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79512" y="1052736"/>
            <a:ext cx="3496816" cy="5400600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протяжении нескольких лет лидирующие позиции в структуре инвестиций занимает сегмент жилой и коммерческой недвижимости. Доля инвестиций в существующие объекты в 2019 году составила 62%, в участки под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девелопмент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38%. В IV квартале объем вложений в полтора раза превысил значения аналогичного периода 2018 года, достигнув $1,5 млрд.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1" t="13163" r="17736" b="30398"/>
          <a:stretch/>
        </p:blipFill>
        <p:spPr bwMode="auto">
          <a:xfrm>
            <a:off x="3923928" y="1700808"/>
            <a:ext cx="5068206" cy="412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25528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34</TotalTime>
  <Words>142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Разделение портфельных инвестиции из Российской Федерации за рубеж по странам, %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Пользователь Windows</cp:lastModifiedBy>
  <cp:revision>4</cp:revision>
  <dcterms:created xsi:type="dcterms:W3CDTF">2020-12-09T07:00:06Z</dcterms:created>
  <dcterms:modified xsi:type="dcterms:W3CDTF">2020-12-09T07:44:48Z</dcterms:modified>
</cp:coreProperties>
</file>